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2"/>
  </p:notesMasterIdLst>
  <p:sldIdLst>
    <p:sldId id="256" r:id="rId2"/>
    <p:sldId id="257" r:id="rId3"/>
    <p:sldId id="260" r:id="rId4"/>
    <p:sldId id="308" r:id="rId5"/>
    <p:sldId id="259" r:id="rId6"/>
    <p:sldId id="307" r:id="rId7"/>
    <p:sldId id="258" r:id="rId8"/>
    <p:sldId id="301" r:id="rId9"/>
    <p:sldId id="268" r:id="rId10"/>
    <p:sldId id="303" r:id="rId11"/>
    <p:sldId id="304" r:id="rId12"/>
    <p:sldId id="305" r:id="rId13"/>
    <p:sldId id="306" r:id="rId14"/>
    <p:sldId id="266" r:id="rId15"/>
    <p:sldId id="265" r:id="rId16"/>
    <p:sldId id="274" r:id="rId17"/>
    <p:sldId id="264" r:id="rId18"/>
    <p:sldId id="309" r:id="rId19"/>
    <p:sldId id="310" r:id="rId20"/>
    <p:sldId id="275" r:id="rId21"/>
  </p:sldIdLst>
  <p:sldSz cx="9144000" cy="5143500" type="screen16x9"/>
  <p:notesSz cx="6858000" cy="9144000"/>
  <p:embeddedFontLst>
    <p:embeddedFont>
      <p:font typeface="Poppins Medium" panose="020B0604020202020204" charset="0"/>
      <p:regular r:id="rId23"/>
      <p:bold r:id="rId24"/>
      <p:italic r:id="rId25"/>
      <p:boldItalic r:id="rId26"/>
    </p:embeddedFont>
    <p:embeddedFont>
      <p:font typeface="Francois One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Poppins" panose="020B060402020202020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Numans" panose="020B0604020202020204" charset="0"/>
      <p:regular r:id="rId37"/>
    </p:embeddedFont>
    <p:embeddedFont>
      <p:font typeface="Yeseva One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04F194-DBA1-429B-B980-73A339BFEB3B}">
  <a:tblStyle styleId="{6504F194-DBA1-429B-B980-73A339BFEB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01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1268b54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1268b54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96f4505b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96f4505b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6f4505be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6f4505be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89673f88f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89673f88f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96f4505be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96f4505be9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9b5fb104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9b5fb104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96f4505b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96f4505b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835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96f4505b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96f4505b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589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fb1dbd5e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fb1dbd5e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217467ba6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217467ba6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96f4505be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96f4505be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131475" y="1333500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1638300" y="1333500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419350" y="-1924050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837425"/>
            <a:ext cx="4722300" cy="23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3294644"/>
            <a:ext cx="2505600" cy="7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-1952700" y="3948225"/>
            <a:ext cx="3143400" cy="3143400"/>
            <a:chOff x="5467350" y="581025"/>
            <a:chExt cx="3143400" cy="3143400"/>
          </a:xfrm>
        </p:grpSpPr>
        <p:sp>
          <p:nvSpPr>
            <p:cNvPr id="15" name="Google Shape;15;p2"/>
            <p:cNvSpPr/>
            <p:nvPr/>
          </p:nvSpPr>
          <p:spPr>
            <a:xfrm>
              <a:off x="5467350" y="581025"/>
              <a:ext cx="3143400" cy="3143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838900" y="952575"/>
              <a:ext cx="2400300" cy="240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/>
          <p:nvPr/>
        </p:nvSpPr>
        <p:spPr>
          <a:xfrm>
            <a:off x="6027025" y="-1570262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4572000" y="3630388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-1550875" y="1721838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subTitle" idx="1"/>
          </p:nvPr>
        </p:nvSpPr>
        <p:spPr>
          <a:xfrm>
            <a:off x="5463850" y="1143000"/>
            <a:ext cx="27384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ubTitle" idx="2"/>
          </p:nvPr>
        </p:nvSpPr>
        <p:spPr>
          <a:xfrm>
            <a:off x="5463850" y="2251800"/>
            <a:ext cx="27384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subTitle" idx="3"/>
          </p:nvPr>
        </p:nvSpPr>
        <p:spPr>
          <a:xfrm>
            <a:off x="5463850" y="3360600"/>
            <a:ext cx="27384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subTitle" idx="4"/>
          </p:nvPr>
        </p:nvSpPr>
        <p:spPr>
          <a:xfrm>
            <a:off x="5463850" y="1503300"/>
            <a:ext cx="27384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subTitle" idx="5"/>
          </p:nvPr>
        </p:nvSpPr>
        <p:spPr>
          <a:xfrm>
            <a:off x="5463850" y="2612100"/>
            <a:ext cx="27384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subTitle" idx="6"/>
          </p:nvPr>
        </p:nvSpPr>
        <p:spPr>
          <a:xfrm>
            <a:off x="5463850" y="3720900"/>
            <a:ext cx="27384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713225" y="469937"/>
            <a:ext cx="7717500" cy="38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9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/>
          <p:nvPr/>
        </p:nvSpPr>
        <p:spPr>
          <a:xfrm>
            <a:off x="-2403750" y="-12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4454250" y="-1638312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0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/>
          <p:nvPr/>
        </p:nvSpPr>
        <p:spPr>
          <a:xfrm>
            <a:off x="-441600" y="-952512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6"/>
          <p:cNvSpPr/>
          <p:nvPr/>
        </p:nvSpPr>
        <p:spPr>
          <a:xfrm>
            <a:off x="3520800" y="2381238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-1062525" y="627788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4965925" y="-423387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-1972975" y="4025450"/>
            <a:ext cx="3143400" cy="3143400"/>
            <a:chOff x="5467350" y="581025"/>
            <a:chExt cx="3143400" cy="3143400"/>
          </a:xfrm>
        </p:grpSpPr>
        <p:sp>
          <p:nvSpPr>
            <p:cNvPr id="40" name="Google Shape;40;p6"/>
            <p:cNvSpPr/>
            <p:nvPr/>
          </p:nvSpPr>
          <p:spPr>
            <a:xfrm>
              <a:off x="5467350" y="581025"/>
              <a:ext cx="3143400" cy="3143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5838900" y="952575"/>
              <a:ext cx="2400300" cy="240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6"/>
          <p:cNvGrpSpPr/>
          <p:nvPr/>
        </p:nvGrpSpPr>
        <p:grpSpPr>
          <a:xfrm>
            <a:off x="7331975" y="-1742150"/>
            <a:ext cx="3143400" cy="3143400"/>
            <a:chOff x="5467350" y="581025"/>
            <a:chExt cx="3143400" cy="3143400"/>
          </a:xfrm>
        </p:grpSpPr>
        <p:sp>
          <p:nvSpPr>
            <p:cNvPr id="43" name="Google Shape;43;p6"/>
            <p:cNvSpPr/>
            <p:nvPr/>
          </p:nvSpPr>
          <p:spPr>
            <a:xfrm>
              <a:off x="5467350" y="581025"/>
              <a:ext cx="3143400" cy="3143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5838900" y="952575"/>
              <a:ext cx="2400300" cy="240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13225" y="469937"/>
            <a:ext cx="7717500" cy="38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4731625" y="-1111062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-769750" y="1746438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4067500" y="1618350"/>
            <a:ext cx="4363500" cy="25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13225" y="469937"/>
            <a:ext cx="7717500" cy="38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6143625" y="-2324100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-1133475" y="-1864100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47675" y="2195825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4723313" y="1295550"/>
            <a:ext cx="2559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1"/>
          </p:nvPr>
        </p:nvSpPr>
        <p:spPr>
          <a:xfrm>
            <a:off x="4723300" y="2067750"/>
            <a:ext cx="3535200" cy="19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-1097675" y="713238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5322175" y="-12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 hasCustomPrompt="1"/>
          </p:nvPr>
        </p:nvSpPr>
        <p:spPr>
          <a:xfrm>
            <a:off x="713250" y="1495425"/>
            <a:ext cx="7717500" cy="15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713250" y="3060525"/>
            <a:ext cx="7717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3" name="Google Shape;83;p11"/>
          <p:cNvGrpSpPr/>
          <p:nvPr/>
        </p:nvGrpSpPr>
        <p:grpSpPr>
          <a:xfrm>
            <a:off x="3180266" y="-1599317"/>
            <a:ext cx="2783481" cy="2783481"/>
            <a:chOff x="5467350" y="581025"/>
            <a:chExt cx="3143400" cy="3143400"/>
          </a:xfrm>
        </p:grpSpPr>
        <p:sp>
          <p:nvSpPr>
            <p:cNvPr id="84" name="Google Shape;84;p11"/>
            <p:cNvSpPr/>
            <p:nvPr/>
          </p:nvSpPr>
          <p:spPr>
            <a:xfrm>
              <a:off x="5467350" y="581025"/>
              <a:ext cx="3143400" cy="3143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5838900" y="952575"/>
              <a:ext cx="2400300" cy="240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11"/>
          <p:cNvGrpSpPr/>
          <p:nvPr/>
        </p:nvGrpSpPr>
        <p:grpSpPr>
          <a:xfrm>
            <a:off x="7700166" y="3813308"/>
            <a:ext cx="2783481" cy="2783481"/>
            <a:chOff x="5467350" y="581025"/>
            <a:chExt cx="3143400" cy="3143400"/>
          </a:xfrm>
        </p:grpSpPr>
        <p:sp>
          <p:nvSpPr>
            <p:cNvPr id="87" name="Google Shape;87;p11"/>
            <p:cNvSpPr/>
            <p:nvPr/>
          </p:nvSpPr>
          <p:spPr>
            <a:xfrm>
              <a:off x="5467350" y="581025"/>
              <a:ext cx="3143400" cy="3143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5838900" y="952575"/>
              <a:ext cx="2400300" cy="240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11"/>
          <p:cNvGrpSpPr/>
          <p:nvPr/>
        </p:nvGrpSpPr>
        <p:grpSpPr>
          <a:xfrm>
            <a:off x="-2070234" y="1180008"/>
            <a:ext cx="2783481" cy="2783481"/>
            <a:chOff x="5467350" y="581025"/>
            <a:chExt cx="3143400" cy="3143400"/>
          </a:xfrm>
        </p:grpSpPr>
        <p:sp>
          <p:nvSpPr>
            <p:cNvPr id="90" name="Google Shape;90;p11"/>
            <p:cNvSpPr/>
            <p:nvPr/>
          </p:nvSpPr>
          <p:spPr>
            <a:xfrm>
              <a:off x="5467350" y="581025"/>
              <a:ext cx="3143400" cy="3143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5838900" y="952575"/>
              <a:ext cx="2400300" cy="240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4143375" y="-2324100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3984225" y="2778950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-1845075" y="1905000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713225" y="469937"/>
            <a:ext cx="7717500" cy="38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713250" y="1383469"/>
            <a:ext cx="2027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0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2" hasCustomPrompt="1"/>
          </p:nvPr>
        </p:nvSpPr>
        <p:spPr>
          <a:xfrm>
            <a:off x="3176584" y="1640425"/>
            <a:ext cx="957600" cy="58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3"/>
          </p:nvPr>
        </p:nvSpPr>
        <p:spPr>
          <a:xfrm>
            <a:off x="713250" y="1882646"/>
            <a:ext cx="20277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4"/>
          </p:nvPr>
        </p:nvSpPr>
        <p:spPr>
          <a:xfrm>
            <a:off x="713250" y="2975744"/>
            <a:ext cx="2027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0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5" hasCustomPrompt="1"/>
          </p:nvPr>
        </p:nvSpPr>
        <p:spPr>
          <a:xfrm>
            <a:off x="3176584" y="3232700"/>
            <a:ext cx="957600" cy="58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6"/>
          </p:nvPr>
        </p:nvSpPr>
        <p:spPr>
          <a:xfrm>
            <a:off x="713250" y="3474921"/>
            <a:ext cx="20277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7"/>
          </p:nvPr>
        </p:nvSpPr>
        <p:spPr>
          <a:xfrm>
            <a:off x="6403050" y="1383469"/>
            <a:ext cx="2027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0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8"/>
          </p:nvPr>
        </p:nvSpPr>
        <p:spPr>
          <a:xfrm>
            <a:off x="6403050" y="1882646"/>
            <a:ext cx="20277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9"/>
          </p:nvPr>
        </p:nvSpPr>
        <p:spPr>
          <a:xfrm>
            <a:off x="6403050" y="2975744"/>
            <a:ext cx="2027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0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3"/>
          </p:nvPr>
        </p:nvSpPr>
        <p:spPr>
          <a:xfrm>
            <a:off x="6403050" y="3474921"/>
            <a:ext cx="20277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14" hasCustomPrompt="1"/>
          </p:nvPr>
        </p:nvSpPr>
        <p:spPr>
          <a:xfrm>
            <a:off x="5009809" y="1640425"/>
            <a:ext cx="957600" cy="58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15" hasCustomPrompt="1"/>
          </p:nvPr>
        </p:nvSpPr>
        <p:spPr>
          <a:xfrm>
            <a:off x="5009809" y="3232700"/>
            <a:ext cx="957600" cy="58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/>
          <p:nvPr/>
        </p:nvSpPr>
        <p:spPr>
          <a:xfrm>
            <a:off x="-2403750" y="-12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2407525" y="2114688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6027025" y="-2006412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713225" y="3618275"/>
            <a:ext cx="2870700" cy="6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2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1"/>
          </p:nvPr>
        </p:nvSpPr>
        <p:spPr>
          <a:xfrm>
            <a:off x="713225" y="4314875"/>
            <a:ext cx="7717500" cy="2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 idx="2" hasCustomPrompt="1"/>
          </p:nvPr>
        </p:nvSpPr>
        <p:spPr>
          <a:xfrm>
            <a:off x="6922025" y="541800"/>
            <a:ext cx="1508700" cy="9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6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/>
          <p:nvPr/>
        </p:nvSpPr>
        <p:spPr>
          <a:xfrm>
            <a:off x="-769750" y="-787212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5269100" y="1841688"/>
            <a:ext cx="4807500" cy="4807200"/>
          </a:xfrm>
          <a:prstGeom prst="ellipse">
            <a:avLst/>
          </a:prstGeom>
          <a:gradFill>
            <a:gsLst>
              <a:gs pos="0">
                <a:schemeClr val="dk2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title"/>
          </p:nvPr>
        </p:nvSpPr>
        <p:spPr>
          <a:xfrm>
            <a:off x="1221175" y="1085075"/>
            <a:ext cx="2783400" cy="19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1"/>
          </p:nvPr>
        </p:nvSpPr>
        <p:spPr>
          <a:xfrm>
            <a:off x="1221175" y="3045025"/>
            <a:ext cx="3321300" cy="10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eseva One"/>
              <a:buNone/>
              <a:defRPr sz="4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mans"/>
              <a:buChar char="●"/>
              <a:defRPr sz="1800"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mans"/>
              <a:buChar char="○"/>
              <a:defRPr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mans"/>
              <a:buChar char="■"/>
              <a:defRPr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mans"/>
              <a:buChar char="●"/>
              <a:defRPr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mans"/>
              <a:buChar char="○"/>
              <a:defRPr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mans"/>
              <a:buChar char="■"/>
              <a:defRPr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mans"/>
              <a:buChar char="●"/>
              <a:defRPr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mans"/>
              <a:buChar char="○"/>
              <a:defRPr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mans"/>
              <a:buChar char="■"/>
              <a:defRPr>
                <a:solidFill>
                  <a:schemeClr val="dk1"/>
                </a:solidFill>
                <a:latin typeface="Numans"/>
                <a:ea typeface="Numans"/>
                <a:cs typeface="Numans"/>
                <a:sym typeface="Num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3" r:id="rId9"/>
    <p:sldLayoutId id="2147483667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30"/>
          <p:cNvGrpSpPr/>
          <p:nvPr/>
        </p:nvGrpSpPr>
        <p:grpSpPr>
          <a:xfrm>
            <a:off x="5647378" y="1160120"/>
            <a:ext cx="2783481" cy="2783481"/>
            <a:chOff x="5467350" y="581025"/>
            <a:chExt cx="3143400" cy="3143400"/>
          </a:xfrm>
        </p:grpSpPr>
        <p:sp>
          <p:nvSpPr>
            <p:cNvPr id="237" name="Google Shape;237;p30"/>
            <p:cNvSpPr/>
            <p:nvPr/>
          </p:nvSpPr>
          <p:spPr>
            <a:xfrm>
              <a:off x="5467350" y="581025"/>
              <a:ext cx="3143400" cy="3143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5838900" y="952575"/>
              <a:ext cx="2400300" cy="240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30"/>
          <p:cNvSpPr txBox="1">
            <a:spLocks noGrp="1"/>
          </p:cNvSpPr>
          <p:nvPr>
            <p:ph type="ctrTitle"/>
          </p:nvPr>
        </p:nvSpPr>
        <p:spPr>
          <a:xfrm>
            <a:off x="713225" y="837425"/>
            <a:ext cx="4722300" cy="23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Google Shape;240;p30"/>
          <p:cNvSpPr txBox="1">
            <a:spLocks noGrp="1"/>
          </p:cNvSpPr>
          <p:nvPr>
            <p:ph type="subTitle" idx="1"/>
          </p:nvPr>
        </p:nvSpPr>
        <p:spPr>
          <a:xfrm>
            <a:off x="384218" y="3094594"/>
            <a:ext cx="3858775" cy="7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PCA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PRINCIPAL COMPONENT ANALYSIS</a:t>
            </a:r>
            <a:r>
              <a:rPr lang="en-US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1" name="Google Shape;241;p30"/>
          <p:cNvGrpSpPr/>
          <p:nvPr/>
        </p:nvGrpSpPr>
        <p:grpSpPr>
          <a:xfrm>
            <a:off x="6154656" y="1273515"/>
            <a:ext cx="1769100" cy="2556600"/>
            <a:chOff x="6154656" y="1273515"/>
            <a:chExt cx="1769100" cy="2556600"/>
          </a:xfrm>
        </p:grpSpPr>
        <p:sp>
          <p:nvSpPr>
            <p:cNvPr id="242" name="Google Shape;242;p30"/>
            <p:cNvSpPr/>
            <p:nvPr/>
          </p:nvSpPr>
          <p:spPr>
            <a:xfrm>
              <a:off x="6154656" y="1273515"/>
              <a:ext cx="1769100" cy="2556600"/>
            </a:xfrm>
            <a:prstGeom prst="roundRect">
              <a:avLst>
                <a:gd name="adj" fmla="val 10395"/>
              </a:avLst>
            </a:prstGeom>
            <a:solidFill>
              <a:srgbClr val="4A405A">
                <a:alpha val="7813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6302446" y="1450652"/>
              <a:ext cx="1473000" cy="1726500"/>
            </a:xfrm>
            <a:prstGeom prst="roundRect">
              <a:avLst>
                <a:gd name="adj" fmla="val 10395"/>
              </a:avLst>
            </a:prstGeom>
            <a:gradFill>
              <a:gsLst>
                <a:gs pos="0">
                  <a:schemeClr val="lt2">
                    <a:alpha val="78130"/>
                  </a:schemeClr>
                </a:gs>
                <a:gs pos="100000">
                  <a:schemeClr val="accent1">
                    <a:alpha val="78130"/>
                  </a:schemeClr>
                </a:gs>
              </a:gsLst>
              <a:lin ang="5400012" scaled="0"/>
            </a:gra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6302446" y="3311393"/>
              <a:ext cx="1473000" cy="299100"/>
            </a:xfrm>
            <a:prstGeom prst="roundRect">
              <a:avLst>
                <a:gd name="adj" fmla="val 22709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PCA</a:t>
              </a:r>
              <a:endParaRPr sz="1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cxnSp>
        <p:nvCxnSpPr>
          <p:cNvPr id="245" name="Google Shape;245;p30"/>
          <p:cNvCxnSpPr>
            <a:cxnSpLocks/>
          </p:cNvCxnSpPr>
          <p:nvPr/>
        </p:nvCxnSpPr>
        <p:spPr>
          <a:xfrm>
            <a:off x="2940269" y="1697306"/>
            <a:ext cx="2495256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30"/>
          <p:cNvCxnSpPr/>
          <p:nvPr/>
        </p:nvCxnSpPr>
        <p:spPr>
          <a:xfrm>
            <a:off x="4572000" y="4433375"/>
            <a:ext cx="0" cy="353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triangle" w="sm" len="sm"/>
          </a:ln>
        </p:spPr>
      </p:cxnSp>
      <p:pic>
        <p:nvPicPr>
          <p:cNvPr id="1026" name="Picture 2" descr="Giảm chiều dữ liệu với PCA và Autoencoder - Trí tuệ nhân tạo">
            <a:extLst>
              <a:ext uri="{FF2B5EF4-FFF2-40B4-BE49-F238E27FC236}">
                <a16:creationId xmlns:a16="http://schemas.microsoft.com/office/drawing/2014/main" id="{A4128676-19CD-C6EE-B4ED-3650B2ABF8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5" r="23182"/>
          <a:stretch/>
        </p:blipFill>
        <p:spPr bwMode="auto">
          <a:xfrm>
            <a:off x="6416566" y="1665164"/>
            <a:ext cx="1246004" cy="136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9964E-30FD-93BD-2693-AF8B6C50C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50" y="270792"/>
            <a:ext cx="3120033" cy="7722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2.Đặc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5B4F6D-9352-B184-3370-0DFC82C0D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66" y="1098171"/>
            <a:ext cx="8368859" cy="3087574"/>
          </a:xfrm>
        </p:spPr>
        <p:txBody>
          <a:bodyPr/>
          <a:lstStyle/>
          <a:p>
            <a:pPr marL="742950" lvl="1" indent="-285750" algn="just">
              <a:spcAft>
                <a:spcPts val="825"/>
              </a:spcAft>
              <a:buFont typeface="Wingdings" panose="05000000000000000000" pitchFamily="2" charset="2"/>
              <a:buChar char="q"/>
            </a:pP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giảm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chiều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visualization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quá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chiều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tin.</a:t>
            </a:r>
          </a:p>
          <a:p>
            <a:pPr marL="742950" lvl="1" indent="-285750" algn="just">
              <a:spcAft>
                <a:spcPts val="825"/>
              </a:spcAft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ban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chiều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lớn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thì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PCA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chúng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ta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xoay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trục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tọa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trục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tọa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mới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đảm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bảo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thiên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giữ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lại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mà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hưởng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tới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chất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lượng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báo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(Maximize the variability).</a:t>
            </a:r>
          </a:p>
          <a:p>
            <a:pPr marL="742950" lvl="1" indent="-285750" algn="just">
              <a:spcAft>
                <a:spcPts val="825"/>
              </a:spcAft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 PCA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tạo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trục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tọa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mới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nên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mặt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ý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nghĩa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PCA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chúng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ta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factor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mới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tuyến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ban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742950" lvl="1" indent="-285750" algn="just">
              <a:spcAft>
                <a:spcPts val="825"/>
              </a:spcAft>
              <a:buFont typeface="Wingdings" panose="05000000000000000000" pitchFamily="2" charset="2"/>
              <a:buChar char="q"/>
            </a:pP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mới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thẻ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chúng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ta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khám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quý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mới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mà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tại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chiều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cũ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quý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che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mất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" name="Google Shape;306;p33">
            <a:extLst>
              <a:ext uri="{FF2B5EF4-FFF2-40B4-BE49-F238E27FC236}">
                <a16:creationId xmlns:a16="http://schemas.microsoft.com/office/drawing/2014/main" id="{99A153E4-FCD1-E0B6-6408-8B9F6CDB0915}"/>
              </a:ext>
            </a:extLst>
          </p:cNvPr>
          <p:cNvCxnSpPr/>
          <p:nvPr/>
        </p:nvCxnSpPr>
        <p:spPr>
          <a:xfrm>
            <a:off x="3744310" y="712072"/>
            <a:ext cx="976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839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4DC3-C69E-B940-92D5-19FAA8A1E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27" y="292130"/>
            <a:ext cx="3096383" cy="7722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3.Mô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BFC9019-2C46-4347-5B05-B9F5DFC4C721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859140" y="1466198"/>
                <a:ext cx="7299515" cy="2594493"/>
              </a:xfrm>
            </p:spPr>
            <p:txBody>
              <a:bodyPr/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Xét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tập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không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gian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dữ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liệu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k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biến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k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biến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này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được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biểu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qua j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thành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phần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chính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sao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cho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(j &lt; k).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Xét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thành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phần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chính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đầu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tiên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có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dạng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𝑃𝐶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+...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Thành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phần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chính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đầu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tiên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chứa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đựng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hầu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hết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thông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tin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từ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k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biến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ban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đầu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và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lúc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này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tiếp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tục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xét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thành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phần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chính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thứ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2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được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biểu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diễn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tuyến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tính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từ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k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biến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ban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đầu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tuy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nhiên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thành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phần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chính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thứ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2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phải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không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trực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giao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thành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phần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chính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ban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đầu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BFC9019-2C46-4347-5B05-B9F5DFC4C7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59140" y="1466198"/>
                <a:ext cx="7299515" cy="2594493"/>
              </a:xfrm>
              <a:blipFill>
                <a:blip r:embed="rId2"/>
                <a:stretch>
                  <a:fillRect r="-418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oogle Shape;306;p33">
            <a:extLst>
              <a:ext uri="{FF2B5EF4-FFF2-40B4-BE49-F238E27FC236}">
                <a16:creationId xmlns:a16="http://schemas.microsoft.com/office/drawing/2014/main" id="{0F05AD8C-0A14-CE7A-50F7-DC83A8F49581}"/>
              </a:ext>
            </a:extLst>
          </p:cNvPr>
          <p:cNvCxnSpPr/>
          <p:nvPr/>
        </p:nvCxnSpPr>
        <p:spPr>
          <a:xfrm>
            <a:off x="3595800" y="662464"/>
            <a:ext cx="976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968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5190F-7DED-F4B4-DE89-9F9826A11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05" y="99461"/>
            <a:ext cx="5098605" cy="772200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Ý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5FF59-E410-DED5-FB47-E7E756D37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9482" y="1020892"/>
            <a:ext cx="3916470" cy="1913700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chiều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K&lt;D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diễn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vector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ban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tầm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rõ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rệt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bỏ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chuẩn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toạ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1400" dirty="0"/>
          </a:p>
        </p:txBody>
      </p:sp>
      <p:cxnSp>
        <p:nvCxnSpPr>
          <p:cNvPr id="4" name="Google Shape;306;p33">
            <a:extLst>
              <a:ext uri="{FF2B5EF4-FFF2-40B4-BE49-F238E27FC236}">
                <a16:creationId xmlns:a16="http://schemas.microsoft.com/office/drawing/2014/main" id="{17B9CDAF-16E0-6585-F67B-3D3A8A7174DD}"/>
              </a:ext>
            </a:extLst>
          </p:cNvPr>
          <p:cNvCxnSpPr/>
          <p:nvPr/>
        </p:nvCxnSpPr>
        <p:spPr>
          <a:xfrm>
            <a:off x="4289482" y="402333"/>
            <a:ext cx="976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0D0AB06D-C8D0-4114-B59F-D8CFD79BD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03" y="1384039"/>
            <a:ext cx="2833236" cy="283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7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B82126-E98C-A2BE-C6FE-8B72C9789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56" y="803416"/>
            <a:ext cx="5445447" cy="1768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28C2F4-1AA1-A83C-3A61-00568CDFEB02}"/>
                  </a:ext>
                </a:extLst>
              </p:cNvPr>
              <p:cNvSpPr txBox="1"/>
              <p:nvPr/>
            </p:nvSpPr>
            <p:spPr>
              <a:xfrm>
                <a:off x="1550933" y="2897137"/>
                <a:ext cx="6042134" cy="17652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một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hệ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trực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chuẩn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với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ma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trận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con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tạo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bởi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K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cột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đầu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tiên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U.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Với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cơ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sở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mới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này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ma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trận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dữ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liệu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thể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viết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thành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X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Từ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đây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ta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cũng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suy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ra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𝑈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eqArr>
                        <m: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=&gt; Z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𝑋𝑌</m:t>
                    </m:r>
                    <m:r>
                      <a:rPr lang="en-US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28C2F4-1AA1-A83C-3A61-00568CDFE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933" y="2897137"/>
                <a:ext cx="6042134" cy="1765291"/>
              </a:xfrm>
              <a:prstGeom prst="rect">
                <a:avLst/>
              </a:prstGeom>
              <a:blipFill>
                <a:blip r:embed="rId3"/>
                <a:stretch>
                  <a:fillRect l="-302" t="-345" r="-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62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0"/>
          <p:cNvSpPr txBox="1">
            <a:spLocks noGrp="1"/>
          </p:cNvSpPr>
          <p:nvPr>
            <p:ph type="title"/>
          </p:nvPr>
        </p:nvSpPr>
        <p:spPr>
          <a:xfrm>
            <a:off x="492508" y="426731"/>
            <a:ext cx="7717500" cy="38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PCA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1" name="Google Shape;461;p40"/>
          <p:cNvGrpSpPr/>
          <p:nvPr/>
        </p:nvGrpSpPr>
        <p:grpSpPr>
          <a:xfrm>
            <a:off x="713282" y="1337394"/>
            <a:ext cx="3104107" cy="3104108"/>
            <a:chOff x="5467350" y="581025"/>
            <a:chExt cx="3143400" cy="3143400"/>
          </a:xfrm>
        </p:grpSpPr>
        <p:sp>
          <p:nvSpPr>
            <p:cNvPr id="462" name="Google Shape;462;p40"/>
            <p:cNvSpPr/>
            <p:nvPr/>
          </p:nvSpPr>
          <p:spPr>
            <a:xfrm>
              <a:off x="5467350" y="581025"/>
              <a:ext cx="3143400" cy="3143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5838900" y="952575"/>
              <a:ext cx="2400300" cy="240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4799222-CB18-44AA-F71F-95321332C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926" y="1068903"/>
            <a:ext cx="4858923" cy="3823221"/>
          </a:xfrm>
          <a:prstGeom prst="rect">
            <a:avLst/>
          </a:prstGeom>
        </p:spPr>
      </p:pic>
      <p:cxnSp>
        <p:nvCxnSpPr>
          <p:cNvPr id="22" name="Google Shape;306;p33">
            <a:extLst>
              <a:ext uri="{FF2B5EF4-FFF2-40B4-BE49-F238E27FC236}">
                <a16:creationId xmlns:a16="http://schemas.microsoft.com/office/drawing/2014/main" id="{143742B3-3960-4C2D-2F10-BB5A4D2CE4C0}"/>
              </a:ext>
            </a:extLst>
          </p:cNvPr>
          <p:cNvCxnSpPr/>
          <p:nvPr/>
        </p:nvCxnSpPr>
        <p:spPr>
          <a:xfrm>
            <a:off x="4912220" y="654582"/>
            <a:ext cx="976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39"/>
          <p:cNvGrpSpPr/>
          <p:nvPr/>
        </p:nvGrpSpPr>
        <p:grpSpPr>
          <a:xfrm>
            <a:off x="845173" y="494396"/>
            <a:ext cx="2609965" cy="2609965"/>
            <a:chOff x="5467350" y="581025"/>
            <a:chExt cx="3143400" cy="3143400"/>
          </a:xfrm>
        </p:grpSpPr>
        <p:sp>
          <p:nvSpPr>
            <p:cNvPr id="428" name="Google Shape;428;p39"/>
            <p:cNvSpPr/>
            <p:nvPr/>
          </p:nvSpPr>
          <p:spPr>
            <a:xfrm>
              <a:off x="5467350" y="581025"/>
              <a:ext cx="3143400" cy="3143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5838900" y="952575"/>
              <a:ext cx="2400300" cy="240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" name="Google Shape;430;p39"/>
          <p:cNvGrpSpPr/>
          <p:nvPr/>
        </p:nvGrpSpPr>
        <p:grpSpPr>
          <a:xfrm>
            <a:off x="3316342" y="581941"/>
            <a:ext cx="2609965" cy="2609965"/>
            <a:chOff x="5467350" y="581025"/>
            <a:chExt cx="3143400" cy="3143400"/>
          </a:xfrm>
        </p:grpSpPr>
        <p:sp>
          <p:nvSpPr>
            <p:cNvPr id="431" name="Google Shape;431;p39"/>
            <p:cNvSpPr/>
            <p:nvPr/>
          </p:nvSpPr>
          <p:spPr>
            <a:xfrm>
              <a:off x="5467350" y="581025"/>
              <a:ext cx="3143400" cy="3143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5838900" y="952575"/>
              <a:ext cx="2400300" cy="240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3" name="Google Shape;433;p39"/>
          <p:cNvSpPr txBox="1">
            <a:spLocks noGrp="1"/>
          </p:cNvSpPr>
          <p:nvPr>
            <p:ph type="title"/>
          </p:nvPr>
        </p:nvSpPr>
        <p:spPr>
          <a:xfrm>
            <a:off x="713225" y="3644006"/>
            <a:ext cx="3646504" cy="6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Code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4" name="Google Shape;434;p39"/>
          <p:cNvCxnSpPr>
            <a:cxnSpLocks/>
          </p:cNvCxnSpPr>
          <p:nvPr/>
        </p:nvCxnSpPr>
        <p:spPr>
          <a:xfrm>
            <a:off x="4359729" y="4033127"/>
            <a:ext cx="4076096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70" name="Picture 2" descr="With MR, VR, and AR, Humans and Machines Will Unite in the Workforce">
            <a:extLst>
              <a:ext uri="{FF2B5EF4-FFF2-40B4-BE49-F238E27FC236}">
                <a16:creationId xmlns:a16="http://schemas.microsoft.com/office/drawing/2014/main" id="{2A22FE95-B504-62E8-D44F-E198562FB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71" y="802894"/>
            <a:ext cx="4247092" cy="212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Google Shape;666;p48"/>
          <p:cNvGrpSpPr/>
          <p:nvPr/>
        </p:nvGrpSpPr>
        <p:grpSpPr>
          <a:xfrm>
            <a:off x="4757583" y="1478660"/>
            <a:ext cx="2783481" cy="2783481"/>
            <a:chOff x="5467350" y="581025"/>
            <a:chExt cx="3143400" cy="3143400"/>
          </a:xfrm>
        </p:grpSpPr>
        <p:sp>
          <p:nvSpPr>
            <p:cNvPr id="667" name="Google Shape;667;p48"/>
            <p:cNvSpPr/>
            <p:nvPr/>
          </p:nvSpPr>
          <p:spPr>
            <a:xfrm>
              <a:off x="5467350" y="581025"/>
              <a:ext cx="3143400" cy="3143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8"/>
            <p:cNvSpPr/>
            <p:nvPr/>
          </p:nvSpPr>
          <p:spPr>
            <a:xfrm>
              <a:off x="5838900" y="952575"/>
              <a:ext cx="2400300" cy="240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48"/>
          <p:cNvSpPr txBox="1"/>
          <p:nvPr/>
        </p:nvSpPr>
        <p:spPr>
          <a:xfrm>
            <a:off x="68005" y="1957559"/>
            <a:ext cx="2367744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Numans"/>
                <a:cs typeface="Times New Roman" panose="02020603050405020304" pitchFamily="18" charset="0"/>
                <a:sym typeface="Numans"/>
              </a:rPr>
              <a:t>2.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Numans"/>
                <a:cs typeface="Times New Roman" panose="02020603050405020304" pitchFamily="18" charset="0"/>
                <a:sym typeface="Numans"/>
              </a:rPr>
              <a:t>Thay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Numans"/>
                <a:cs typeface="Times New Roman" panose="02020603050405020304" pitchFamily="18" charset="0"/>
                <a:sym typeface="Num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Numans"/>
                <a:cs typeface="Times New Roman" panose="02020603050405020304" pitchFamily="18" charset="0"/>
                <a:sym typeface="Numans"/>
              </a:rPr>
              <a:t>đổi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Numans"/>
                <a:cs typeface="Times New Roman" panose="02020603050405020304" pitchFamily="18" charset="0"/>
                <a:sym typeface="Num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Numans"/>
                <a:cs typeface="Times New Roman" panose="02020603050405020304" pitchFamily="18" charset="0"/>
                <a:sym typeface="Numans"/>
              </a:rPr>
              <a:t>kích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Numans"/>
                <a:cs typeface="Times New Roman" panose="02020603050405020304" pitchFamily="18" charset="0"/>
                <a:sym typeface="Num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Numans"/>
                <a:cs typeface="Times New Roman" panose="02020603050405020304" pitchFamily="18" charset="0"/>
                <a:sym typeface="Numans"/>
              </a:rPr>
              <a:t>thước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Numans"/>
                <a:cs typeface="Times New Roman" panose="02020603050405020304" pitchFamily="18" charset="0"/>
                <a:sym typeface="Num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Numans"/>
                <a:cs typeface="Times New Roman" panose="02020603050405020304" pitchFamily="18" charset="0"/>
                <a:sym typeface="Numans"/>
              </a:rPr>
              <a:t>ảnh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Numans"/>
              <a:cs typeface="Times New Roman" panose="02020603050405020304" pitchFamily="18" charset="0"/>
              <a:sym typeface="Numans"/>
            </a:endParaRPr>
          </a:p>
        </p:txBody>
      </p:sp>
      <p:sp>
        <p:nvSpPr>
          <p:cNvPr id="724" name="Google Shape;724;p48"/>
          <p:cNvSpPr txBox="1"/>
          <p:nvPr/>
        </p:nvSpPr>
        <p:spPr>
          <a:xfrm>
            <a:off x="365149" y="1252591"/>
            <a:ext cx="2063804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Poppins Medium"/>
                <a:cs typeface="Times New Roman" panose="02020603050405020304" pitchFamily="18" charset="0"/>
                <a:sym typeface="Poppins Medium"/>
              </a:rPr>
              <a:t>1. Import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Poppins Medium"/>
                <a:cs typeface="Times New Roman" panose="02020603050405020304" pitchFamily="18" charset="0"/>
                <a:sym typeface="Poppins Medium"/>
              </a:rPr>
              <a:t>thư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Poppins Medium"/>
                <a:cs typeface="Times New Roman" panose="02020603050405020304" pitchFamily="18" charset="0"/>
                <a:sym typeface="Poppins Medium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Poppins Medium"/>
                <a:cs typeface="Times New Roman" panose="02020603050405020304" pitchFamily="18" charset="0"/>
                <a:sym typeface="Poppins Medium"/>
              </a:rPr>
              <a:t>viện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Poppins Medium"/>
                <a:cs typeface="Times New Roman" panose="02020603050405020304" pitchFamily="18" charset="0"/>
                <a:sym typeface="Poppins Medium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Poppins Medium"/>
                <a:cs typeface="Times New Roman" panose="02020603050405020304" pitchFamily="18" charset="0"/>
                <a:sym typeface="Poppins Medium"/>
              </a:rPr>
              <a:t>và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Poppins Medium"/>
                <a:cs typeface="Times New Roman" panose="02020603050405020304" pitchFamily="18" charset="0"/>
                <a:sym typeface="Poppins Medium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Poppins Medium"/>
                <a:cs typeface="Times New Roman" panose="02020603050405020304" pitchFamily="18" charset="0"/>
                <a:sym typeface="Poppins Medium"/>
              </a:rPr>
              <a:t>đọc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Poppins Medium"/>
                <a:cs typeface="Times New Roman" panose="02020603050405020304" pitchFamily="18" charset="0"/>
                <a:sym typeface="Poppins Medium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Poppins Medium"/>
                <a:cs typeface="Times New Roman" panose="02020603050405020304" pitchFamily="18" charset="0"/>
                <a:sym typeface="Poppins Medium"/>
              </a:rPr>
              <a:t>dữ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Poppins Medium"/>
                <a:cs typeface="Times New Roman" panose="02020603050405020304" pitchFamily="18" charset="0"/>
                <a:sym typeface="Poppins Medium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Poppins Medium"/>
                <a:cs typeface="Times New Roman" panose="02020603050405020304" pitchFamily="18" charset="0"/>
                <a:sym typeface="Poppins Medium"/>
              </a:rPr>
              <a:t>liệu</a:t>
            </a:r>
            <a:endParaRPr sz="2000" dirty="0">
              <a:solidFill>
                <a:schemeClr val="tx1"/>
              </a:solidFill>
              <a:latin typeface="Times New Roman" panose="02020603050405020304" pitchFamily="18" charset="0"/>
              <a:ea typeface="Poppins Medium"/>
              <a:cs typeface="Times New Roman" panose="02020603050405020304" pitchFamily="18" charset="0"/>
              <a:sym typeface="Poppins Medium"/>
            </a:endParaRPr>
          </a:p>
        </p:txBody>
      </p:sp>
      <p:sp>
        <p:nvSpPr>
          <p:cNvPr id="725" name="Google Shape;725;p48"/>
          <p:cNvSpPr txBox="1">
            <a:spLocks noGrp="1"/>
          </p:cNvSpPr>
          <p:nvPr>
            <p:ph type="title"/>
          </p:nvPr>
        </p:nvSpPr>
        <p:spPr>
          <a:xfrm>
            <a:off x="570350" y="256023"/>
            <a:ext cx="7717500" cy="38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III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E51243-C9B5-E382-3118-9CE2CDE7A733}"/>
              </a:ext>
            </a:extLst>
          </p:cNvPr>
          <p:cNvGrpSpPr/>
          <p:nvPr/>
        </p:nvGrpSpPr>
        <p:grpSpPr>
          <a:xfrm>
            <a:off x="2493003" y="1296192"/>
            <a:ext cx="1716444" cy="503097"/>
            <a:chOff x="2493003" y="1296192"/>
            <a:chExt cx="1716444" cy="503097"/>
          </a:xfrm>
        </p:grpSpPr>
        <p:sp>
          <p:nvSpPr>
            <p:cNvPr id="729" name="Google Shape;729;p48"/>
            <p:cNvSpPr/>
            <p:nvPr/>
          </p:nvSpPr>
          <p:spPr>
            <a:xfrm>
              <a:off x="4123647" y="1713489"/>
              <a:ext cx="85800" cy="85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30" name="Google Shape;730;p48"/>
            <p:cNvCxnSpPr>
              <a:cxnSpLocks/>
            </p:cNvCxnSpPr>
            <p:nvPr/>
          </p:nvCxnSpPr>
          <p:spPr>
            <a:xfrm>
              <a:off x="2493003" y="1296192"/>
              <a:ext cx="1681093" cy="418153"/>
            </a:xfrm>
            <a:prstGeom prst="bentConnector3">
              <a:avLst>
                <a:gd name="adj1" fmla="val 99279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2290" name="Picture 2" descr="Ứng dụng công nghệ thực tế ảo VR trong Du Lịch mùa Covid-19">
            <a:extLst>
              <a:ext uri="{FF2B5EF4-FFF2-40B4-BE49-F238E27FC236}">
                <a16:creationId xmlns:a16="http://schemas.microsoft.com/office/drawing/2014/main" id="{5A93088A-8E10-7B7C-EAA5-183817779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17" y="1478660"/>
            <a:ext cx="3993356" cy="203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7340195-023F-5089-C959-E832C8210110}"/>
              </a:ext>
            </a:extLst>
          </p:cNvPr>
          <p:cNvGrpSpPr/>
          <p:nvPr/>
        </p:nvGrpSpPr>
        <p:grpSpPr>
          <a:xfrm>
            <a:off x="2585157" y="2231523"/>
            <a:ext cx="1674739" cy="528536"/>
            <a:chOff x="2585157" y="2231523"/>
            <a:chExt cx="1674739" cy="528536"/>
          </a:xfrm>
        </p:grpSpPr>
        <p:sp>
          <p:nvSpPr>
            <p:cNvPr id="728" name="Google Shape;728;p48"/>
            <p:cNvSpPr/>
            <p:nvPr/>
          </p:nvSpPr>
          <p:spPr>
            <a:xfrm>
              <a:off x="4174096" y="2674259"/>
              <a:ext cx="85800" cy="85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7" name="Google Shape;730;p48">
              <a:extLst>
                <a:ext uri="{FF2B5EF4-FFF2-40B4-BE49-F238E27FC236}">
                  <a16:creationId xmlns:a16="http://schemas.microsoft.com/office/drawing/2014/main" id="{1AD88D29-7F57-FFBD-F9BC-2555B3452259}"/>
                </a:ext>
              </a:extLst>
            </p:cNvPr>
            <p:cNvCxnSpPr>
              <a:cxnSpLocks/>
            </p:cNvCxnSpPr>
            <p:nvPr/>
          </p:nvCxnSpPr>
          <p:spPr>
            <a:xfrm>
              <a:off x="2585157" y="2231523"/>
              <a:ext cx="1588939" cy="485636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64F1667-5032-DA5A-61A1-FC8945DB82CC}"/>
              </a:ext>
            </a:extLst>
          </p:cNvPr>
          <p:cNvGrpSpPr/>
          <p:nvPr/>
        </p:nvGrpSpPr>
        <p:grpSpPr>
          <a:xfrm>
            <a:off x="2590977" y="2969952"/>
            <a:ext cx="1745530" cy="622177"/>
            <a:chOff x="2590977" y="2969952"/>
            <a:chExt cx="1745530" cy="622177"/>
          </a:xfrm>
        </p:grpSpPr>
        <p:cxnSp>
          <p:nvCxnSpPr>
            <p:cNvPr id="731" name="Google Shape;731;p48"/>
            <p:cNvCxnSpPr>
              <a:cxnSpLocks/>
            </p:cNvCxnSpPr>
            <p:nvPr/>
          </p:nvCxnSpPr>
          <p:spPr>
            <a:xfrm flipV="1">
              <a:off x="2590977" y="3055752"/>
              <a:ext cx="1695543" cy="536377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" name="Google Shape;728;p48">
              <a:extLst>
                <a:ext uri="{FF2B5EF4-FFF2-40B4-BE49-F238E27FC236}">
                  <a16:creationId xmlns:a16="http://schemas.microsoft.com/office/drawing/2014/main" id="{7F7D8EE8-0EA2-0B30-8652-7CC51AF25BD2}"/>
                </a:ext>
              </a:extLst>
            </p:cNvPr>
            <p:cNvSpPr/>
            <p:nvPr/>
          </p:nvSpPr>
          <p:spPr>
            <a:xfrm>
              <a:off x="4250707" y="2969952"/>
              <a:ext cx="85800" cy="85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C1A6122-A247-1730-FECB-EB6BA04DDBF2}"/>
              </a:ext>
            </a:extLst>
          </p:cNvPr>
          <p:cNvSpPr txBox="1"/>
          <p:nvPr/>
        </p:nvSpPr>
        <p:spPr>
          <a:xfrm>
            <a:off x="322941" y="3238186"/>
            <a:ext cx="2103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PCA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nén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8"/>
          <p:cNvSpPr txBox="1">
            <a:spLocks noGrp="1"/>
          </p:cNvSpPr>
          <p:nvPr>
            <p:ph type="title"/>
          </p:nvPr>
        </p:nvSpPr>
        <p:spPr>
          <a:xfrm>
            <a:off x="713225" y="469937"/>
            <a:ext cx="7717500" cy="38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CD65C1-A139-485A-2273-5E5A5B46A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554" y="1186840"/>
            <a:ext cx="4995985" cy="2906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7427-42AE-848F-2C71-075BEF9E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D6B30-C335-F9DC-B4A4-75EB12A48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979" y="2157951"/>
            <a:ext cx="5943600" cy="7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C6798-5626-3BD2-053C-A55527AD8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32" y="238868"/>
            <a:ext cx="7717500" cy="3831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PCA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nén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42E9B-1718-C92E-045F-673EA2A18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59" y="779555"/>
            <a:ext cx="6142252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>
            <a:spLocks noGrp="1"/>
          </p:cNvSpPr>
          <p:nvPr>
            <p:ph type="title"/>
          </p:nvPr>
        </p:nvSpPr>
        <p:spPr>
          <a:xfrm>
            <a:off x="2541877" y="233102"/>
            <a:ext cx="7717500" cy="38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7" name="Google Shape;257;p31"/>
          <p:cNvGrpSpPr/>
          <p:nvPr/>
        </p:nvGrpSpPr>
        <p:grpSpPr>
          <a:xfrm>
            <a:off x="6659578" y="-1656280"/>
            <a:ext cx="2783481" cy="2783481"/>
            <a:chOff x="5467350" y="581025"/>
            <a:chExt cx="3143400" cy="3143400"/>
          </a:xfrm>
        </p:grpSpPr>
        <p:sp>
          <p:nvSpPr>
            <p:cNvPr id="258" name="Google Shape;258;p31"/>
            <p:cNvSpPr/>
            <p:nvPr/>
          </p:nvSpPr>
          <p:spPr>
            <a:xfrm>
              <a:off x="5467350" y="581025"/>
              <a:ext cx="3143400" cy="3143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5838900" y="952575"/>
              <a:ext cx="2400300" cy="240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05186B-506D-2B9F-DFB9-61B3BE4B9E11}"/>
              </a:ext>
            </a:extLst>
          </p:cNvPr>
          <p:cNvGrpSpPr/>
          <p:nvPr/>
        </p:nvGrpSpPr>
        <p:grpSpPr>
          <a:xfrm>
            <a:off x="189108" y="1547649"/>
            <a:ext cx="8765784" cy="2140929"/>
            <a:chOff x="189108" y="1547649"/>
            <a:chExt cx="8765784" cy="214092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D79EA4A-1761-F6DF-7493-990C124C9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837" r="22837"/>
            <a:stretch/>
          </p:blipFill>
          <p:spPr>
            <a:xfrm>
              <a:off x="189108" y="1547649"/>
              <a:ext cx="1649709" cy="170815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C3280F7-3081-9ADA-A9E7-2FDA177C3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0879" b="20879"/>
            <a:stretch/>
          </p:blipFill>
          <p:spPr>
            <a:xfrm>
              <a:off x="7305183" y="1547649"/>
              <a:ext cx="1649709" cy="170815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FF967BC-78CC-1735-F78E-BF34827C4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0389" b="20389"/>
            <a:stretch/>
          </p:blipFill>
          <p:spPr>
            <a:xfrm>
              <a:off x="2058741" y="1547649"/>
              <a:ext cx="1649709" cy="170815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777E68-08E8-5677-1406-9B79319D2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1172" b="11172"/>
            <a:stretch/>
          </p:blipFill>
          <p:spPr>
            <a:xfrm>
              <a:off x="3846364" y="1547649"/>
              <a:ext cx="1649709" cy="170815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5DAE39-7083-3ECC-DC73-5711D5B59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20879" b="20879"/>
            <a:stretch/>
          </p:blipFill>
          <p:spPr>
            <a:xfrm>
              <a:off x="5575773" y="1560897"/>
              <a:ext cx="1649709" cy="170815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CA1713-1B56-3570-8A7A-7CAE18A94DA0}"/>
                </a:ext>
              </a:extLst>
            </p:cNvPr>
            <p:cNvSpPr txBox="1"/>
            <p:nvPr/>
          </p:nvSpPr>
          <p:spPr>
            <a:xfrm>
              <a:off x="640378" y="3373749"/>
              <a:ext cx="1158232" cy="30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 </a:t>
              </a:r>
              <a:r>
                <a:rPr lang="en-US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Nhân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0FE5F2-2901-34CE-5C55-D27868EBE2CD}"/>
                </a:ext>
              </a:extLst>
            </p:cNvPr>
            <p:cNvSpPr txBox="1"/>
            <p:nvPr/>
          </p:nvSpPr>
          <p:spPr>
            <a:xfrm>
              <a:off x="2343893" y="3380801"/>
              <a:ext cx="1079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Hà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Dương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EE87EE-76EE-5A8E-382E-4478DD2DDB78}"/>
                </a:ext>
              </a:extLst>
            </p:cNvPr>
            <p:cNvSpPr txBox="1"/>
            <p:nvPr/>
          </p:nvSpPr>
          <p:spPr>
            <a:xfrm>
              <a:off x="4264572" y="3373749"/>
              <a:ext cx="1001110" cy="30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Hữu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Lợi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74F329-A1E3-23D4-BECE-07255E60C227}"/>
                </a:ext>
              </a:extLst>
            </p:cNvPr>
            <p:cNvSpPr txBox="1"/>
            <p:nvPr/>
          </p:nvSpPr>
          <p:spPr>
            <a:xfrm>
              <a:off x="6106957" y="3373195"/>
              <a:ext cx="13794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Thanh Thảo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FAD021-DF5D-7043-6682-50DE25183EDC}"/>
                </a:ext>
              </a:extLst>
            </p:cNvPr>
            <p:cNvSpPr txBox="1"/>
            <p:nvPr/>
          </p:nvSpPr>
          <p:spPr>
            <a:xfrm>
              <a:off x="7796661" y="3373472"/>
              <a:ext cx="1079404" cy="30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Văn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Hậu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9"/>
          <p:cNvSpPr txBox="1">
            <a:spLocks noGrp="1"/>
          </p:cNvSpPr>
          <p:nvPr>
            <p:ph type="title"/>
          </p:nvPr>
        </p:nvSpPr>
        <p:spPr>
          <a:xfrm>
            <a:off x="713250" y="1495425"/>
            <a:ext cx="7717500" cy="15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THANKS!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>
            <a:spLocks noGrp="1"/>
          </p:cNvSpPr>
          <p:nvPr>
            <p:ph type="subTitle" idx="2"/>
          </p:nvPr>
        </p:nvSpPr>
        <p:spPr>
          <a:xfrm>
            <a:off x="5692325" y="2306602"/>
            <a:ext cx="27384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3" name="Google Shape;313;p34"/>
          <p:cNvSpPr txBox="1">
            <a:spLocks noGrp="1"/>
          </p:cNvSpPr>
          <p:nvPr>
            <p:ph type="title"/>
          </p:nvPr>
        </p:nvSpPr>
        <p:spPr>
          <a:xfrm>
            <a:off x="713225" y="469937"/>
            <a:ext cx="7717500" cy="38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4" name="Google Shape;314;p34"/>
          <p:cNvSpPr txBox="1">
            <a:spLocks noGrp="1"/>
          </p:cNvSpPr>
          <p:nvPr>
            <p:ph type="subTitle" idx="1"/>
          </p:nvPr>
        </p:nvSpPr>
        <p:spPr>
          <a:xfrm>
            <a:off x="5692325" y="1454404"/>
            <a:ext cx="27384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Mở đầu</a:t>
            </a:r>
            <a:endParaRPr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3"/>
          </p:nvPr>
        </p:nvSpPr>
        <p:spPr>
          <a:xfrm>
            <a:off x="5692325" y="3603193"/>
            <a:ext cx="27384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8" name="Google Shape;318;p34"/>
          <p:cNvGrpSpPr/>
          <p:nvPr/>
        </p:nvGrpSpPr>
        <p:grpSpPr>
          <a:xfrm>
            <a:off x="1275128" y="1513120"/>
            <a:ext cx="2783481" cy="2783481"/>
            <a:chOff x="5467350" y="581025"/>
            <a:chExt cx="3143400" cy="3143400"/>
          </a:xfrm>
        </p:grpSpPr>
        <p:sp>
          <p:nvSpPr>
            <p:cNvPr id="319" name="Google Shape;319;p34"/>
            <p:cNvSpPr/>
            <p:nvPr/>
          </p:nvSpPr>
          <p:spPr>
            <a:xfrm>
              <a:off x="5467350" y="581025"/>
              <a:ext cx="3143400" cy="3143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5838900" y="952575"/>
              <a:ext cx="2400300" cy="240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Google Shape;325;p34"/>
          <p:cNvSpPr/>
          <p:nvPr/>
        </p:nvSpPr>
        <p:spPr>
          <a:xfrm>
            <a:off x="4648369" y="1287550"/>
            <a:ext cx="688500" cy="6900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endParaRPr sz="2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6" name="Google Shape;326;p34"/>
          <p:cNvSpPr/>
          <p:nvPr/>
        </p:nvSpPr>
        <p:spPr>
          <a:xfrm>
            <a:off x="4649728" y="2398092"/>
            <a:ext cx="685800" cy="6858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II</a:t>
            </a:r>
            <a:endParaRPr dirty="0"/>
          </a:p>
        </p:txBody>
      </p:sp>
      <p:sp>
        <p:nvSpPr>
          <p:cNvPr id="327" name="Google Shape;327;p34"/>
          <p:cNvSpPr/>
          <p:nvPr/>
        </p:nvSpPr>
        <p:spPr>
          <a:xfrm>
            <a:off x="4649715" y="3510845"/>
            <a:ext cx="685800" cy="6858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III</a:t>
            </a:r>
            <a:endParaRPr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B1F8479-F14B-4DA8-B685-64EE37283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16" y="1491900"/>
            <a:ext cx="3911543" cy="2609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39"/>
          <p:cNvGrpSpPr/>
          <p:nvPr/>
        </p:nvGrpSpPr>
        <p:grpSpPr>
          <a:xfrm>
            <a:off x="845173" y="494396"/>
            <a:ext cx="2609965" cy="2609965"/>
            <a:chOff x="5467350" y="581025"/>
            <a:chExt cx="3143400" cy="3143400"/>
          </a:xfrm>
        </p:grpSpPr>
        <p:sp>
          <p:nvSpPr>
            <p:cNvPr id="428" name="Google Shape;428;p39"/>
            <p:cNvSpPr/>
            <p:nvPr/>
          </p:nvSpPr>
          <p:spPr>
            <a:xfrm>
              <a:off x="5467350" y="581025"/>
              <a:ext cx="3143400" cy="3143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5838900" y="952575"/>
              <a:ext cx="2400300" cy="240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" name="Google Shape;430;p39"/>
          <p:cNvGrpSpPr/>
          <p:nvPr/>
        </p:nvGrpSpPr>
        <p:grpSpPr>
          <a:xfrm>
            <a:off x="3316342" y="581941"/>
            <a:ext cx="2609965" cy="2609965"/>
            <a:chOff x="5467350" y="581025"/>
            <a:chExt cx="3143400" cy="3143400"/>
          </a:xfrm>
        </p:grpSpPr>
        <p:sp>
          <p:nvSpPr>
            <p:cNvPr id="431" name="Google Shape;431;p39"/>
            <p:cNvSpPr/>
            <p:nvPr/>
          </p:nvSpPr>
          <p:spPr>
            <a:xfrm>
              <a:off x="5467350" y="581025"/>
              <a:ext cx="3143400" cy="3143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5838900" y="952575"/>
              <a:ext cx="2400300" cy="240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3" name="Google Shape;433;p39"/>
          <p:cNvSpPr txBox="1">
            <a:spLocks noGrp="1"/>
          </p:cNvSpPr>
          <p:nvPr>
            <p:ph type="title"/>
          </p:nvPr>
        </p:nvSpPr>
        <p:spPr>
          <a:xfrm>
            <a:off x="0" y="3644006"/>
            <a:ext cx="3646504" cy="6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4" name="Google Shape;434;p39"/>
          <p:cNvCxnSpPr>
            <a:cxnSpLocks/>
          </p:cNvCxnSpPr>
          <p:nvPr/>
        </p:nvCxnSpPr>
        <p:spPr>
          <a:xfrm>
            <a:off x="2841171" y="4033127"/>
            <a:ext cx="5594654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220" name="Picture 4" descr="Principal Component Analysis (PCA) - YouTube">
            <a:extLst>
              <a:ext uri="{FF2B5EF4-FFF2-40B4-BE49-F238E27FC236}">
                <a16:creationId xmlns:a16="http://schemas.microsoft.com/office/drawing/2014/main" id="{1CB65B95-39B4-3F3C-DBBD-D330BD938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46" y="457595"/>
            <a:ext cx="4770783" cy="26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7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33"/>
          <p:cNvGrpSpPr/>
          <p:nvPr/>
        </p:nvGrpSpPr>
        <p:grpSpPr>
          <a:xfrm>
            <a:off x="985303" y="1180010"/>
            <a:ext cx="2783481" cy="2783481"/>
            <a:chOff x="5467350" y="581025"/>
            <a:chExt cx="3143400" cy="3143400"/>
          </a:xfrm>
        </p:grpSpPr>
        <p:sp>
          <p:nvSpPr>
            <p:cNvPr id="293" name="Google Shape;293;p33"/>
            <p:cNvSpPr/>
            <p:nvPr/>
          </p:nvSpPr>
          <p:spPr>
            <a:xfrm>
              <a:off x="5467350" y="581025"/>
              <a:ext cx="3143400" cy="3143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5838900" y="952575"/>
              <a:ext cx="2400300" cy="240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33"/>
          <p:cNvGrpSpPr/>
          <p:nvPr/>
        </p:nvGrpSpPr>
        <p:grpSpPr>
          <a:xfrm>
            <a:off x="457990" y="587738"/>
            <a:ext cx="1769122" cy="2556631"/>
            <a:chOff x="1176898" y="885528"/>
            <a:chExt cx="1769122" cy="2556631"/>
          </a:xfrm>
        </p:grpSpPr>
        <p:sp>
          <p:nvSpPr>
            <p:cNvPr id="296" name="Google Shape;296;p33"/>
            <p:cNvSpPr/>
            <p:nvPr/>
          </p:nvSpPr>
          <p:spPr>
            <a:xfrm rot="21098727">
              <a:off x="1176898" y="885528"/>
              <a:ext cx="1769122" cy="2556631"/>
            </a:xfrm>
            <a:prstGeom prst="roundRect">
              <a:avLst>
                <a:gd name="adj" fmla="val 10395"/>
              </a:avLst>
            </a:prstGeom>
            <a:solidFill>
              <a:srgbClr val="4A405A">
                <a:alpha val="7813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 rot="-500975">
              <a:off x="1290103" y="1065298"/>
              <a:ext cx="1473013" cy="1726513"/>
            </a:xfrm>
            <a:prstGeom prst="roundRect">
              <a:avLst>
                <a:gd name="adj" fmla="val 10395"/>
              </a:avLst>
            </a:prstGeom>
            <a:gradFill>
              <a:gsLst>
                <a:gs pos="0">
                  <a:schemeClr val="lt2">
                    <a:alpha val="78130"/>
                  </a:schemeClr>
                </a:gs>
                <a:gs pos="100000">
                  <a:schemeClr val="accent1">
                    <a:alpha val="78130"/>
                  </a:schemeClr>
                </a:gs>
              </a:gsLst>
              <a:lin ang="5400012" scaled="0"/>
            </a:gra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 rot="-501273">
              <a:off x="1456789" y="2913821"/>
              <a:ext cx="1473018" cy="299104"/>
            </a:xfrm>
            <a:prstGeom prst="roundRect">
              <a:avLst>
                <a:gd name="adj" fmla="val 22709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 err="1">
                  <a:solidFill>
                    <a:schemeClr val="dk1"/>
                  </a:solidFill>
                  <a:latin typeface="Times New Roman" panose="02020603050405020304" pitchFamily="18" charset="0"/>
                  <a:ea typeface="Poppins"/>
                  <a:cs typeface="Times New Roman" panose="02020603050405020304" pitchFamily="18" charset="0"/>
                  <a:sym typeface="Poppins"/>
                </a:rPr>
                <a:t>Chú</a:t>
              </a:r>
              <a:r>
                <a:rPr lang="en-US" sz="1200" b="1" dirty="0">
                  <a:solidFill>
                    <a:schemeClr val="dk1"/>
                  </a:solidFill>
                  <a:latin typeface="Times New Roman" panose="02020603050405020304" pitchFamily="18" charset="0"/>
                  <a:ea typeface="Poppins"/>
                  <a:cs typeface="Times New Roman" panose="02020603050405020304" pitchFamily="18" charset="0"/>
                  <a:sym typeface="Poppins"/>
                </a:rPr>
                <a:t> </a:t>
              </a:r>
              <a:r>
                <a:rPr lang="en-US" sz="1200" b="1" dirty="0" err="1">
                  <a:solidFill>
                    <a:schemeClr val="dk1"/>
                  </a:solidFill>
                  <a:latin typeface="Times New Roman" panose="02020603050405020304" pitchFamily="18" charset="0"/>
                  <a:ea typeface="Poppins"/>
                  <a:cs typeface="Times New Roman" panose="02020603050405020304" pitchFamily="18" charset="0"/>
                  <a:sym typeface="Poppins"/>
                </a:rPr>
                <a:t>lạc</a:t>
              </a:r>
              <a:r>
                <a:rPr lang="en-US" sz="1200" b="1" dirty="0">
                  <a:solidFill>
                    <a:schemeClr val="dk1"/>
                  </a:solidFill>
                  <a:latin typeface="Times New Roman" panose="02020603050405020304" pitchFamily="18" charset="0"/>
                  <a:ea typeface="Poppins"/>
                  <a:cs typeface="Times New Roman" panose="02020603050405020304" pitchFamily="18" charset="0"/>
                  <a:sym typeface="Poppins"/>
                </a:rPr>
                <a:t> </a:t>
              </a:r>
              <a:r>
                <a:rPr lang="en-US" sz="1200" b="1" dirty="0" err="1">
                  <a:solidFill>
                    <a:schemeClr val="dk1"/>
                  </a:solidFill>
                  <a:latin typeface="Times New Roman" panose="02020603050405020304" pitchFamily="18" charset="0"/>
                  <a:ea typeface="Poppins"/>
                  <a:cs typeface="Times New Roman" panose="02020603050405020304" pitchFamily="18" charset="0"/>
                  <a:sym typeface="Poppins"/>
                </a:rPr>
                <a:t>đà</a:t>
              </a:r>
              <a:r>
                <a:rPr lang="en-US" sz="1200" b="1" dirty="0">
                  <a:solidFill>
                    <a:schemeClr val="dk1"/>
                  </a:solidFill>
                  <a:latin typeface="Times New Roman" panose="02020603050405020304" pitchFamily="18" charset="0"/>
                  <a:ea typeface="Poppins"/>
                  <a:cs typeface="Times New Roman" panose="02020603050405020304" pitchFamily="18" charset="0"/>
                  <a:sym typeface="Poppins"/>
                </a:rPr>
                <a:t> 1</a:t>
              </a:r>
              <a:endParaRPr sz="1200" b="1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endParaRPr>
            </a:p>
          </p:txBody>
        </p:sp>
      </p:grpSp>
      <p:grpSp>
        <p:nvGrpSpPr>
          <p:cNvPr id="300" name="Google Shape;300;p33"/>
          <p:cNvGrpSpPr/>
          <p:nvPr/>
        </p:nvGrpSpPr>
        <p:grpSpPr>
          <a:xfrm rot="314654">
            <a:off x="2102003" y="1175566"/>
            <a:ext cx="1769075" cy="2556564"/>
            <a:chOff x="6154656" y="1273515"/>
            <a:chExt cx="1769100" cy="2556600"/>
          </a:xfrm>
        </p:grpSpPr>
        <p:sp>
          <p:nvSpPr>
            <p:cNvPr id="301" name="Google Shape;301;p33"/>
            <p:cNvSpPr/>
            <p:nvPr/>
          </p:nvSpPr>
          <p:spPr>
            <a:xfrm>
              <a:off x="6154656" y="1273515"/>
              <a:ext cx="1769100" cy="2556600"/>
            </a:xfrm>
            <a:prstGeom prst="roundRect">
              <a:avLst>
                <a:gd name="adj" fmla="val 10395"/>
              </a:avLst>
            </a:prstGeom>
            <a:solidFill>
              <a:srgbClr val="4A405A">
                <a:alpha val="7813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6302446" y="1450652"/>
              <a:ext cx="1473000" cy="1726500"/>
            </a:xfrm>
            <a:prstGeom prst="roundRect">
              <a:avLst>
                <a:gd name="adj" fmla="val 10395"/>
              </a:avLst>
            </a:prstGeom>
            <a:gradFill>
              <a:gsLst>
                <a:gs pos="0">
                  <a:schemeClr val="lt2">
                    <a:alpha val="78130"/>
                  </a:schemeClr>
                </a:gs>
                <a:gs pos="100000">
                  <a:schemeClr val="accent1">
                    <a:alpha val="78130"/>
                  </a:schemeClr>
                </a:gs>
              </a:gsLst>
              <a:lin ang="5400012" scaled="0"/>
            </a:gra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6302446" y="3311393"/>
              <a:ext cx="1473000" cy="299100"/>
            </a:xfrm>
            <a:prstGeom prst="roundRect">
              <a:avLst>
                <a:gd name="adj" fmla="val 22709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 err="1">
                  <a:solidFill>
                    <a:schemeClr val="dk1"/>
                  </a:solidFill>
                  <a:latin typeface="Times New Roman" panose="02020603050405020304" pitchFamily="18" charset="0"/>
                  <a:ea typeface="Poppins"/>
                  <a:cs typeface="Times New Roman" panose="02020603050405020304" pitchFamily="18" charset="0"/>
                  <a:sym typeface="Poppins"/>
                </a:rPr>
                <a:t>Chú</a:t>
              </a:r>
              <a:r>
                <a:rPr lang="en-US" sz="1200" b="1" dirty="0">
                  <a:solidFill>
                    <a:schemeClr val="dk1"/>
                  </a:solidFill>
                  <a:latin typeface="Times New Roman" panose="02020603050405020304" pitchFamily="18" charset="0"/>
                  <a:ea typeface="Poppins"/>
                  <a:cs typeface="Times New Roman" panose="02020603050405020304" pitchFamily="18" charset="0"/>
                  <a:sym typeface="Poppins"/>
                </a:rPr>
                <a:t> </a:t>
              </a:r>
              <a:r>
                <a:rPr lang="en-US" sz="1200" b="1" dirty="0" err="1">
                  <a:solidFill>
                    <a:schemeClr val="dk1"/>
                  </a:solidFill>
                  <a:latin typeface="Times New Roman" panose="02020603050405020304" pitchFamily="18" charset="0"/>
                  <a:ea typeface="Poppins"/>
                  <a:cs typeface="Times New Roman" panose="02020603050405020304" pitchFamily="18" charset="0"/>
                  <a:sym typeface="Poppins"/>
                </a:rPr>
                <a:t>lạc</a:t>
              </a:r>
              <a:r>
                <a:rPr lang="en-US" sz="1200" b="1" dirty="0">
                  <a:solidFill>
                    <a:schemeClr val="dk1"/>
                  </a:solidFill>
                  <a:latin typeface="Times New Roman" panose="02020603050405020304" pitchFamily="18" charset="0"/>
                  <a:ea typeface="Poppins"/>
                  <a:cs typeface="Times New Roman" panose="02020603050405020304" pitchFamily="18" charset="0"/>
                  <a:sym typeface="Poppins"/>
                </a:rPr>
                <a:t> </a:t>
              </a:r>
              <a:r>
                <a:rPr lang="en-US" sz="1200" b="1" dirty="0" err="1">
                  <a:solidFill>
                    <a:schemeClr val="dk1"/>
                  </a:solidFill>
                  <a:latin typeface="Times New Roman" panose="02020603050405020304" pitchFamily="18" charset="0"/>
                  <a:ea typeface="Poppins"/>
                  <a:cs typeface="Times New Roman" panose="02020603050405020304" pitchFamily="18" charset="0"/>
                  <a:sym typeface="Poppins"/>
                </a:rPr>
                <a:t>đà</a:t>
              </a:r>
              <a:r>
                <a:rPr lang="en-US" sz="1200" b="1" dirty="0">
                  <a:solidFill>
                    <a:schemeClr val="dk1"/>
                  </a:solidFill>
                  <a:latin typeface="Times New Roman" panose="02020603050405020304" pitchFamily="18" charset="0"/>
                  <a:ea typeface="Poppins"/>
                  <a:cs typeface="Times New Roman" panose="02020603050405020304" pitchFamily="18" charset="0"/>
                  <a:sym typeface="Poppins"/>
                </a:rPr>
                <a:t> 2</a:t>
              </a:r>
              <a:endParaRPr sz="1200" b="1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endParaRPr>
            </a:p>
          </p:txBody>
        </p:sp>
      </p:grpSp>
      <p:sp>
        <p:nvSpPr>
          <p:cNvPr id="305" name="Google Shape;305;p33"/>
          <p:cNvSpPr txBox="1">
            <a:spLocks noGrp="1"/>
          </p:cNvSpPr>
          <p:nvPr>
            <p:ph type="subTitle" idx="1"/>
          </p:nvPr>
        </p:nvSpPr>
        <p:spPr>
          <a:xfrm>
            <a:off x="4114334" y="851882"/>
            <a:ext cx="4489716" cy="29557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(big data).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vẫn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3C6C3E-2B84-CC6C-A6E6-168F16249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26078">
            <a:off x="678850" y="1083747"/>
            <a:ext cx="1253819" cy="970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21788B-DC5C-436B-A0DE-6CDA5BB55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76558">
            <a:off x="2304572" y="1758041"/>
            <a:ext cx="1418253" cy="10594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39"/>
          <p:cNvGrpSpPr/>
          <p:nvPr/>
        </p:nvGrpSpPr>
        <p:grpSpPr>
          <a:xfrm>
            <a:off x="845173" y="494396"/>
            <a:ext cx="2609965" cy="2609965"/>
            <a:chOff x="5467350" y="581025"/>
            <a:chExt cx="3143400" cy="3143400"/>
          </a:xfrm>
        </p:grpSpPr>
        <p:sp>
          <p:nvSpPr>
            <p:cNvPr id="428" name="Google Shape;428;p39"/>
            <p:cNvSpPr/>
            <p:nvPr/>
          </p:nvSpPr>
          <p:spPr>
            <a:xfrm>
              <a:off x="5467350" y="581025"/>
              <a:ext cx="3143400" cy="3143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5838900" y="952575"/>
              <a:ext cx="2400300" cy="240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" name="Google Shape;430;p39"/>
          <p:cNvGrpSpPr/>
          <p:nvPr/>
        </p:nvGrpSpPr>
        <p:grpSpPr>
          <a:xfrm>
            <a:off x="3316342" y="581941"/>
            <a:ext cx="2609965" cy="2609965"/>
            <a:chOff x="5467350" y="581025"/>
            <a:chExt cx="3143400" cy="3143400"/>
          </a:xfrm>
        </p:grpSpPr>
        <p:sp>
          <p:nvSpPr>
            <p:cNvPr id="431" name="Google Shape;431;p39"/>
            <p:cNvSpPr/>
            <p:nvPr/>
          </p:nvSpPr>
          <p:spPr>
            <a:xfrm>
              <a:off x="5467350" y="581025"/>
              <a:ext cx="3143400" cy="3143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5838900" y="952575"/>
              <a:ext cx="2400300" cy="240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3" name="Google Shape;433;p39"/>
          <p:cNvSpPr txBox="1">
            <a:spLocks noGrp="1"/>
          </p:cNvSpPr>
          <p:nvPr>
            <p:ph type="title"/>
          </p:nvPr>
        </p:nvSpPr>
        <p:spPr>
          <a:xfrm>
            <a:off x="713225" y="3644006"/>
            <a:ext cx="3646504" cy="6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4" name="Google Shape;434;p39"/>
          <p:cNvCxnSpPr>
            <a:cxnSpLocks/>
          </p:cNvCxnSpPr>
          <p:nvPr/>
        </p:nvCxnSpPr>
        <p:spPr>
          <a:xfrm>
            <a:off x="4359729" y="4033127"/>
            <a:ext cx="4076096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Picture 10" descr="A picture containing person&#10;&#10;Description automatically generated">
            <a:extLst>
              <a:ext uri="{FF2B5EF4-FFF2-40B4-BE49-F238E27FC236}">
                <a16:creationId xmlns:a16="http://schemas.microsoft.com/office/drawing/2014/main" id="{4DEC8B24-D9A3-4AF5-C9B3-61EB165BE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95"/>
          <a:stretch/>
        </p:blipFill>
        <p:spPr>
          <a:xfrm>
            <a:off x="1394779" y="706609"/>
            <a:ext cx="4075292" cy="230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5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/>
          <p:nvPr/>
        </p:nvSpPr>
        <p:spPr>
          <a:xfrm>
            <a:off x="2429777" y="3225608"/>
            <a:ext cx="957600" cy="9603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p32"/>
          <p:cNvSpPr/>
          <p:nvPr/>
        </p:nvSpPr>
        <p:spPr>
          <a:xfrm>
            <a:off x="5445450" y="3225608"/>
            <a:ext cx="957600" cy="9603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2"/>
          <p:cNvSpPr/>
          <p:nvPr/>
        </p:nvSpPr>
        <p:spPr>
          <a:xfrm>
            <a:off x="6699152" y="1303028"/>
            <a:ext cx="957600" cy="9603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2"/>
          <p:cNvSpPr/>
          <p:nvPr/>
        </p:nvSpPr>
        <p:spPr>
          <a:xfrm>
            <a:off x="1056089" y="1303028"/>
            <a:ext cx="957600" cy="9603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/>
          </p:nvPr>
        </p:nvSpPr>
        <p:spPr>
          <a:xfrm>
            <a:off x="650163" y="290579"/>
            <a:ext cx="7717500" cy="38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II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9" name="Google Shape;269;p32"/>
          <p:cNvSpPr txBox="1">
            <a:spLocks noGrp="1"/>
          </p:cNvSpPr>
          <p:nvPr>
            <p:ph type="subTitle" idx="1"/>
          </p:nvPr>
        </p:nvSpPr>
        <p:spPr>
          <a:xfrm>
            <a:off x="125382" y="2511410"/>
            <a:ext cx="2027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32"/>
          <p:cNvSpPr txBox="1">
            <a:spLocks noGrp="1"/>
          </p:cNvSpPr>
          <p:nvPr>
            <p:ph type="title" idx="2"/>
          </p:nvPr>
        </p:nvSpPr>
        <p:spPr>
          <a:xfrm>
            <a:off x="1056089" y="1561255"/>
            <a:ext cx="957600" cy="5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7"/>
          </p:nvPr>
        </p:nvSpPr>
        <p:spPr>
          <a:xfrm>
            <a:off x="4985083" y="4396392"/>
            <a:ext cx="2027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PCA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3" name="Google Shape;273;p32"/>
          <p:cNvSpPr txBox="1">
            <a:spLocks noGrp="1"/>
          </p:cNvSpPr>
          <p:nvPr>
            <p:ph type="title" idx="14"/>
          </p:nvPr>
        </p:nvSpPr>
        <p:spPr>
          <a:xfrm>
            <a:off x="3799266" y="1557947"/>
            <a:ext cx="957600" cy="5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4"/>
          </p:nvPr>
        </p:nvSpPr>
        <p:spPr>
          <a:xfrm>
            <a:off x="3067147" y="2507488"/>
            <a:ext cx="2027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PCA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7" name="Google Shape;277;p32"/>
          <p:cNvSpPr txBox="1">
            <a:spLocks noGrp="1"/>
          </p:cNvSpPr>
          <p:nvPr>
            <p:ph type="title" idx="5"/>
          </p:nvPr>
        </p:nvSpPr>
        <p:spPr>
          <a:xfrm>
            <a:off x="6699152" y="1509572"/>
            <a:ext cx="957600" cy="5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79" name="Google Shape;279;p32"/>
          <p:cNvSpPr txBox="1">
            <a:spLocks noGrp="1"/>
          </p:cNvSpPr>
          <p:nvPr>
            <p:ph type="subTitle" idx="9"/>
          </p:nvPr>
        </p:nvSpPr>
        <p:spPr>
          <a:xfrm>
            <a:off x="1894727" y="4407650"/>
            <a:ext cx="2027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PCA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0" name="Google Shape;280;p32"/>
          <p:cNvSpPr txBox="1">
            <a:spLocks noGrp="1"/>
          </p:cNvSpPr>
          <p:nvPr>
            <p:ph type="title" idx="15"/>
          </p:nvPr>
        </p:nvSpPr>
        <p:spPr>
          <a:xfrm>
            <a:off x="2390140" y="3444083"/>
            <a:ext cx="957600" cy="5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81" name="Google Shape;281;p32"/>
          <p:cNvGrpSpPr/>
          <p:nvPr/>
        </p:nvGrpSpPr>
        <p:grpSpPr>
          <a:xfrm>
            <a:off x="-2372672" y="1454170"/>
            <a:ext cx="2783481" cy="2783481"/>
            <a:chOff x="5467350" y="581025"/>
            <a:chExt cx="3143400" cy="3143400"/>
          </a:xfrm>
        </p:grpSpPr>
        <p:sp>
          <p:nvSpPr>
            <p:cNvPr id="282" name="Google Shape;282;p32"/>
            <p:cNvSpPr/>
            <p:nvPr/>
          </p:nvSpPr>
          <p:spPr>
            <a:xfrm>
              <a:off x="5467350" y="581025"/>
              <a:ext cx="3143400" cy="3143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5838900" y="952575"/>
              <a:ext cx="2400300" cy="240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32"/>
          <p:cNvGrpSpPr/>
          <p:nvPr/>
        </p:nvGrpSpPr>
        <p:grpSpPr>
          <a:xfrm>
            <a:off x="7190428" y="-1564680"/>
            <a:ext cx="2783481" cy="2783481"/>
            <a:chOff x="5467350" y="581025"/>
            <a:chExt cx="3143400" cy="3143400"/>
          </a:xfrm>
        </p:grpSpPr>
        <p:sp>
          <p:nvSpPr>
            <p:cNvPr id="285" name="Google Shape;285;p32"/>
            <p:cNvSpPr/>
            <p:nvPr/>
          </p:nvSpPr>
          <p:spPr>
            <a:xfrm>
              <a:off x="5467350" y="581025"/>
              <a:ext cx="3143400" cy="3143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5838900" y="952575"/>
              <a:ext cx="2400300" cy="240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267;p32">
            <a:extLst>
              <a:ext uri="{FF2B5EF4-FFF2-40B4-BE49-F238E27FC236}">
                <a16:creationId xmlns:a16="http://schemas.microsoft.com/office/drawing/2014/main" id="{46359522-E012-10DC-7095-387B0A01BFBF}"/>
              </a:ext>
            </a:extLst>
          </p:cNvPr>
          <p:cNvSpPr/>
          <p:nvPr/>
        </p:nvSpPr>
        <p:spPr>
          <a:xfrm>
            <a:off x="3815169" y="1323272"/>
            <a:ext cx="957600" cy="960300"/>
          </a:xfrm>
          <a:prstGeom prst="roundRect">
            <a:avLst>
              <a:gd name="adj" fmla="val 10395"/>
            </a:avLst>
          </a:prstGeom>
          <a:gradFill>
            <a:gsLst>
              <a:gs pos="0">
                <a:schemeClr val="lt2">
                  <a:alpha val="78130"/>
                </a:schemeClr>
              </a:gs>
              <a:gs pos="100000">
                <a:schemeClr val="accent1">
                  <a:alpha val="78130"/>
                </a:schemeClr>
              </a:gs>
            </a:gsLst>
            <a:lin ang="540001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280;p32">
            <a:extLst>
              <a:ext uri="{FF2B5EF4-FFF2-40B4-BE49-F238E27FC236}">
                <a16:creationId xmlns:a16="http://schemas.microsoft.com/office/drawing/2014/main" id="{7079673E-02EE-CBF1-6033-4D912BD21748}"/>
              </a:ext>
            </a:extLst>
          </p:cNvPr>
          <p:cNvSpPr txBox="1">
            <a:spLocks/>
          </p:cNvSpPr>
          <p:nvPr/>
        </p:nvSpPr>
        <p:spPr>
          <a:xfrm>
            <a:off x="5445450" y="3454226"/>
            <a:ext cx="9576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3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Yeseva One"/>
              <a:buNone/>
              <a:defRPr sz="48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Yeseva One"/>
              <a:buNone/>
              <a:defRPr sz="48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Yeseva One"/>
              <a:buNone/>
              <a:defRPr sz="48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Yeseva One"/>
              <a:buNone/>
              <a:defRPr sz="48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Yeseva One"/>
              <a:buNone/>
              <a:defRPr sz="48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Yeseva One"/>
              <a:buNone/>
              <a:defRPr sz="48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Yeseva One"/>
              <a:buNone/>
              <a:defRPr sz="48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Yeseva One"/>
              <a:buNone/>
              <a:defRPr sz="48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5" name="Google Shape;279;p32">
            <a:extLst>
              <a:ext uri="{FF2B5EF4-FFF2-40B4-BE49-F238E27FC236}">
                <a16:creationId xmlns:a16="http://schemas.microsoft.com/office/drawing/2014/main" id="{8010585A-E5FC-0C8D-DD1F-BEAAC78FDD44}"/>
              </a:ext>
            </a:extLst>
          </p:cNvPr>
          <p:cNvSpPr txBox="1">
            <a:spLocks/>
          </p:cNvSpPr>
          <p:nvPr/>
        </p:nvSpPr>
        <p:spPr>
          <a:xfrm>
            <a:off x="6554468" y="2507488"/>
            <a:ext cx="20277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000" b="0" i="0" u="none" strike="noStrike" cap="none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pPr marL="0" indent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PCA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 animBg="1"/>
      <p:bldP spid="265" grpId="0" animBg="1"/>
      <p:bldP spid="266" grpId="0" animBg="1"/>
      <p:bldP spid="267" grpId="0" animBg="1"/>
      <p:bldP spid="268" grpId="0"/>
      <p:bldP spid="270" grpId="0"/>
      <p:bldP spid="273" grpId="0"/>
      <p:bldP spid="277" grpId="0"/>
      <p:bldP spid="280" grpId="0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4DC3-C69E-B940-92D5-19FAA8A1E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41" y="674132"/>
            <a:ext cx="2874310" cy="772200"/>
          </a:xfrm>
        </p:spPr>
        <p:txBody>
          <a:bodyPr/>
          <a:lstStyle/>
          <a:p>
            <a:r>
              <a:rPr lang="en-US" dirty="0"/>
              <a:t>1.Khái </a:t>
            </a:r>
            <a:r>
              <a:rPr lang="en-US" dirty="0" err="1"/>
              <a:t>niệm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C9019-2C46-4347-5B05-B9F5DFC4C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466" y="1914445"/>
            <a:ext cx="4805852" cy="1913700"/>
          </a:xfrm>
        </p:spPr>
        <p:txBody>
          <a:bodyPr/>
          <a:lstStyle/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PCA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dirty="0"/>
          </a:p>
        </p:txBody>
      </p:sp>
      <p:cxnSp>
        <p:nvCxnSpPr>
          <p:cNvPr id="4" name="Google Shape;306;p33">
            <a:extLst>
              <a:ext uri="{FF2B5EF4-FFF2-40B4-BE49-F238E27FC236}">
                <a16:creationId xmlns:a16="http://schemas.microsoft.com/office/drawing/2014/main" id="{0F05AD8C-0A14-CE7A-50F7-DC83A8F49581}"/>
              </a:ext>
            </a:extLst>
          </p:cNvPr>
          <p:cNvCxnSpPr/>
          <p:nvPr/>
        </p:nvCxnSpPr>
        <p:spPr>
          <a:xfrm>
            <a:off x="3277872" y="1036584"/>
            <a:ext cx="976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8200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2"/>
          <p:cNvSpPr txBox="1">
            <a:spLocks noGrp="1"/>
          </p:cNvSpPr>
          <p:nvPr>
            <p:ph type="subTitle" idx="1"/>
          </p:nvPr>
        </p:nvSpPr>
        <p:spPr>
          <a:xfrm>
            <a:off x="134007" y="1791667"/>
            <a:ext cx="4798486" cy="10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100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PCA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xoay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vẫn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nhóm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7" name="Google Shape;527;p42"/>
          <p:cNvSpPr txBox="1">
            <a:spLocks noGrp="1"/>
          </p:cNvSpPr>
          <p:nvPr>
            <p:ph type="title"/>
          </p:nvPr>
        </p:nvSpPr>
        <p:spPr>
          <a:xfrm>
            <a:off x="385602" y="671469"/>
            <a:ext cx="2783400" cy="473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28" name="Google Shape;528;p42"/>
          <p:cNvGrpSpPr/>
          <p:nvPr/>
        </p:nvGrpSpPr>
        <p:grpSpPr>
          <a:xfrm>
            <a:off x="4932755" y="1009542"/>
            <a:ext cx="3124540" cy="3124540"/>
            <a:chOff x="5467350" y="581025"/>
            <a:chExt cx="3143400" cy="3143400"/>
          </a:xfrm>
        </p:grpSpPr>
        <p:sp>
          <p:nvSpPr>
            <p:cNvPr id="529" name="Google Shape;529;p42"/>
            <p:cNvSpPr/>
            <p:nvPr/>
          </p:nvSpPr>
          <p:spPr>
            <a:xfrm>
              <a:off x="5467350" y="581025"/>
              <a:ext cx="3143400" cy="3143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2"/>
            <p:cNvSpPr/>
            <p:nvPr/>
          </p:nvSpPr>
          <p:spPr>
            <a:xfrm>
              <a:off x="5838900" y="952575"/>
              <a:ext cx="2400300" cy="240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1" name="Google Shape;531;p42"/>
          <p:cNvPicPr preferRelativeResize="0"/>
          <p:nvPr/>
        </p:nvPicPr>
        <p:blipFill>
          <a:blip r:embed="rId3"/>
          <a:srcRect l="36212" r="36212"/>
          <a:stretch/>
        </p:blipFill>
        <p:spPr>
          <a:xfrm>
            <a:off x="5504293" y="1134841"/>
            <a:ext cx="2183681" cy="2813382"/>
          </a:xfrm>
          <a:prstGeom prst="roundRect">
            <a:avLst>
              <a:gd name="adj" fmla="val 1182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sual Communication Portfolio by Slidesgo">
  <a:themeElements>
    <a:clrScheme name="Simple Light">
      <a:dk1>
        <a:srgbClr val="FFFFFF"/>
      </a:dk1>
      <a:lt1>
        <a:srgbClr val="150E21"/>
      </a:lt1>
      <a:dk2>
        <a:srgbClr val="481F49"/>
      </a:dk2>
      <a:lt2>
        <a:srgbClr val="C2C2C2"/>
      </a:lt2>
      <a:accent1>
        <a:srgbClr val="4A405A"/>
      </a:accent1>
      <a:accent2>
        <a:srgbClr val="FF6F4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2C2C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912</Words>
  <Application>Microsoft Office PowerPoint</Application>
  <PresentationFormat>On-screen Show (16:9)</PresentationFormat>
  <Paragraphs>65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Poppins Medium</vt:lpstr>
      <vt:lpstr>Francois One</vt:lpstr>
      <vt:lpstr>Calibri</vt:lpstr>
      <vt:lpstr>Poppins</vt:lpstr>
      <vt:lpstr>Arial</vt:lpstr>
      <vt:lpstr>Wingdings</vt:lpstr>
      <vt:lpstr>Times New Roman</vt:lpstr>
      <vt:lpstr>Cambria Math</vt:lpstr>
      <vt:lpstr>Numans</vt:lpstr>
      <vt:lpstr>Yeseva One</vt:lpstr>
      <vt:lpstr>Visual Communication Portfolio by Slidesgo</vt:lpstr>
      <vt:lpstr>Đại số tuyến tính</vt:lpstr>
      <vt:lpstr>Thành viên nhóm 6</vt:lpstr>
      <vt:lpstr>Nội dung đồ án</vt:lpstr>
      <vt:lpstr>I. Mở đầu</vt:lpstr>
      <vt:lpstr>PowerPoint Presentation</vt:lpstr>
      <vt:lpstr>II. Phân tích thành phần chính</vt:lpstr>
      <vt:lpstr>Nội dung II</vt:lpstr>
      <vt:lpstr>1.Khái niệm</vt:lpstr>
      <vt:lpstr>Ví dụ:</vt:lpstr>
      <vt:lpstr>2.Đặc tính PCA</vt:lpstr>
      <vt:lpstr>3.Mô hình PCA</vt:lpstr>
      <vt:lpstr>4. Ý tưởng chính của PCA</vt:lpstr>
      <vt:lpstr>PowerPoint Presentation</vt:lpstr>
      <vt:lpstr>5. Các bước thực hiện PCA</vt:lpstr>
      <vt:lpstr>III. Code và ứng dụng</vt:lpstr>
      <vt:lpstr>Nội dung III</vt:lpstr>
      <vt:lpstr>1. Import thư viện và đọc dữ liệu</vt:lpstr>
      <vt:lpstr>2. Thay đổi kích thước ảnh</vt:lpstr>
      <vt:lpstr>3. Thực hiện PCA nén ảnh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Đại số tuyến tính</dc:title>
  <dc:creator>Thanh Thảo</dc:creator>
  <cp:lastModifiedBy>Dell</cp:lastModifiedBy>
  <cp:revision>6</cp:revision>
  <dcterms:modified xsi:type="dcterms:W3CDTF">2022-05-17T09:44:26Z</dcterms:modified>
</cp:coreProperties>
</file>